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E1CCC-9CC6-4F73-9FA7-9A88B169A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D6F3B-60DD-4A6E-99F1-BE4B4796E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768E4-670A-42E0-BFC5-728FA767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D3F6-E8D0-49BF-8797-C8F51069748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A1053-5C82-404D-A068-8A9132CB4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4C965-2DA2-47E2-AC21-9B732BC2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C5B6-1C7D-4687-8F56-99DB327F1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9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5C136-EC7E-4990-943D-AFA70AF7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6CF118-2EC8-4D23-A7F2-B427B80C6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0AEA1-7A84-43CD-A91E-912917A45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D3F6-E8D0-49BF-8797-C8F51069748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ED8D8-FF05-42E5-8D1D-6D1CEAD6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AAB5A-0739-4BE3-AD7A-DF064C419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C5B6-1C7D-4687-8F56-99DB327F1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0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F6FB0D-B200-4377-849F-75D594756B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3B791-F43E-48D6-8586-1FE987E78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C39A7-74F9-4C3D-B569-BBD1599CE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D3F6-E8D0-49BF-8797-C8F51069748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ECB7-2378-48D1-84C6-119BDDF40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62066-3CE6-4F5F-90A9-94881869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C5B6-1C7D-4687-8F56-99DB327F1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7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ECBC-C281-4316-B5DF-FC9570249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84A78-C6A8-4AD1-AE91-E9A75D4CE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37E66-40DB-437F-B738-7FC70C49D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D3F6-E8D0-49BF-8797-C8F51069748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D058B-B2AF-435F-8251-FA29B960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99F09-032C-4C9F-B41F-D28D64A41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C5B6-1C7D-4687-8F56-99DB327F1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6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D1282-3BDF-43FA-9ACD-021267521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60396-5D2D-4781-A73A-2093E0A84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EAED2-435A-4669-9657-23E60A6B9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D3F6-E8D0-49BF-8797-C8F51069748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D3AD6-EF92-4722-BCFF-1D46E81B5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8AC67-A324-4184-B73A-49F5EB28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C5B6-1C7D-4687-8F56-99DB327F1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2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E0375-C94F-433A-A557-06456636C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81127-90A3-40CB-98E7-40B452C1C1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B9C6A-9C46-47B9-AC93-AC80AAA9F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D1A1DE-365A-4C4F-8FF9-C314D1A3C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D3F6-E8D0-49BF-8797-C8F51069748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5B52F-FCB7-4C80-B432-B0DF941DD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6CC2B-C2BE-48FF-8421-D8F0163A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C5B6-1C7D-4687-8F56-99DB327F1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3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3FC5A-3F21-4F88-9383-BBD41BD5B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F6F75-404E-4FD6-BCA9-BD937FA00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02348C-28EC-45FD-BDFD-727709509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99F0F6-051F-4ABE-B99F-7BD40510D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611476-FAB7-4FDF-8249-C8382515C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A1365B-AD38-4875-BF0D-8952759CC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D3F6-E8D0-49BF-8797-C8F51069748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567288-1B42-4712-98F1-2599E0BCF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8885F5-CE8B-4174-9AF8-F2353D79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C5B6-1C7D-4687-8F56-99DB327F1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3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D9403-B61B-4C34-B13D-07B11B78F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902E6A-C372-424D-A112-87DDE439D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D3F6-E8D0-49BF-8797-C8F51069748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B5BE0-62E2-44EE-8792-8F0CDA2DB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4FA5F-85DE-49C1-8C19-183E16197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C5B6-1C7D-4687-8F56-99DB327F1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52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D1B83F-6199-4BB1-8147-B23CED4BB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D3F6-E8D0-49BF-8797-C8F51069748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FD4CE8-77CE-4055-9757-5084F2BE3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2522CB-A600-41FA-97CB-5567CC4B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C5B6-1C7D-4687-8F56-99DB327F1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8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E647F-6EB6-4DD4-8195-C8F1BB3A3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36ABD-C163-456E-8933-16F372021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1FF1D8-40DF-4D94-B860-DA463E3CC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72EEE-D2F8-42FE-A802-2D53E2D6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D3F6-E8D0-49BF-8797-C8F51069748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9F0A4-B666-4426-8A77-108109644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FC47B-74DD-4700-A6EF-4DC96CAAC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C5B6-1C7D-4687-8F56-99DB327F1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0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14041-0632-441A-96B6-62B2FAA6A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44C07F-8862-41FD-8E72-ECA94B0A5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8368D3-22BA-4C52-9756-041699208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51134E-1576-44CF-B2D2-FF5E9847E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FD3F6-E8D0-49BF-8797-C8F51069748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3217C-3079-4070-9DF8-DFA2FF77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7470D-8C44-4F2F-9593-7237C4745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7C5B6-1C7D-4687-8F56-99DB327F1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1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B335D2-519E-4844-B341-4986BC93F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4DCE5F-2E0E-4830-8D8D-66A0D7E95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289AA-A4C6-4CE9-9421-34E140618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FD3F6-E8D0-49BF-8797-C8F510697480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50746-E07D-4410-A1B8-4EDF126AA2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7B039-6A95-4FCB-BF02-323C29E0E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7C5B6-1C7D-4687-8F56-99DB327F1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6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1DCD2F8D-A013-4C3D-AC11-B100ACD1CA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471" y="0"/>
            <a:ext cx="8875059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96D438-E8D0-4B07-8DD4-5889F7577C1A}"/>
              </a:ext>
            </a:extLst>
          </p:cNvPr>
          <p:cNvSpPr txBox="1"/>
          <p:nvPr/>
        </p:nvSpPr>
        <p:spPr>
          <a:xfrm>
            <a:off x="5323831" y="5824003"/>
            <a:ext cx="4844814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12" b="1" dirty="0">
                <a:latin typeface="KG I Need A Font" panose="02000000000000000000" pitchFamily="2" charset="0"/>
                <a:ea typeface="BabblingBentley" panose="02000603000000000000" pitchFamily="2" charset="0"/>
                <a:cs typeface="Times New Roman" panose="02020603050405020304" pitchFamily="18" charset="0"/>
              </a:rPr>
              <a:t>Please color the boxes as you complete each activity. </a:t>
            </a:r>
          </a:p>
          <a:p>
            <a:pPr algn="ctr"/>
            <a:r>
              <a:rPr lang="en-US" sz="1412" b="1" dirty="0">
                <a:latin typeface="KG I Need A Font" panose="02000000000000000000" pitchFamily="2" charset="0"/>
                <a:ea typeface="BabblingBentley" panose="02000603000000000000" pitchFamily="2" charset="0"/>
                <a:cs typeface="Times New Roman" panose="02020603050405020304" pitchFamily="18" charset="0"/>
              </a:rPr>
              <a:t>Don’t forget to read for 20 minutes every night!</a:t>
            </a:r>
            <a:endParaRPr lang="en-US" sz="1235" b="1" dirty="0">
              <a:latin typeface="KG I Need A Font" panose="02000000000000000000" pitchFamily="2" charset="0"/>
              <a:ea typeface="BabblingBentley" panose="02000603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1F31BA-9A06-4680-8BF5-FE49E6A3B679}"/>
              </a:ext>
            </a:extLst>
          </p:cNvPr>
          <p:cNvSpPr txBox="1"/>
          <p:nvPr/>
        </p:nvSpPr>
        <p:spPr>
          <a:xfrm>
            <a:off x="2118833" y="1728412"/>
            <a:ext cx="1555347" cy="74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Draw and write about your favorite Dr. Seuss character.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A78DBC-15ED-4E85-8425-193020CA63AC}"/>
              </a:ext>
            </a:extLst>
          </p:cNvPr>
          <p:cNvSpPr txBox="1"/>
          <p:nvPr/>
        </p:nvSpPr>
        <p:spPr>
          <a:xfrm>
            <a:off x="3654932" y="1730964"/>
            <a:ext cx="1555347" cy="58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Line up 10 objects. Practice ordinal numbers.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454999-559B-42EA-A426-DFBF43E524EF}"/>
              </a:ext>
            </a:extLst>
          </p:cNvPr>
          <p:cNvSpPr txBox="1"/>
          <p:nvPr/>
        </p:nvSpPr>
        <p:spPr>
          <a:xfrm>
            <a:off x="5302599" y="1739323"/>
            <a:ext cx="1555347" cy="90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an addition sentence</a:t>
            </a:r>
          </a:p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(i.e.: </a:t>
            </a:r>
            <a:r>
              <a:rPr lang="en-US" sz="1059" dirty="0">
                <a:highlight>
                  <a:srgbClr val="D3D3D3"/>
                </a:highlight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 + 2 = 4</a:t>
            </a:r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).  Draw objects to represent.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26B037-38C5-4417-A50F-CD0CAB6F8731}"/>
              </a:ext>
            </a:extLst>
          </p:cNvPr>
          <p:cNvSpPr txBox="1"/>
          <p:nvPr/>
        </p:nvSpPr>
        <p:spPr>
          <a:xfrm>
            <a:off x="6997481" y="1738993"/>
            <a:ext cx="1555347" cy="418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Draw a rainbow. Write about it.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C5D8CE-3AE5-4777-9AC2-11609CE6DCC8}"/>
              </a:ext>
            </a:extLst>
          </p:cNvPr>
          <p:cNvSpPr txBox="1"/>
          <p:nvPr/>
        </p:nvSpPr>
        <p:spPr>
          <a:xfrm>
            <a:off x="8592065" y="1719928"/>
            <a:ext cx="1555347" cy="74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Retell as story we read in school.  Write about your favorite part.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B9A825-24BC-46D3-91FE-F543E3274AC0}"/>
              </a:ext>
            </a:extLst>
          </p:cNvPr>
          <p:cNvSpPr txBox="1"/>
          <p:nvPr/>
        </p:nvSpPr>
        <p:spPr>
          <a:xfrm>
            <a:off x="2144942" y="3637787"/>
            <a:ext cx="1555347" cy="74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What would you do if you catch a leprechaun? Write and illustrate.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0B0BB1-D9F6-42CB-8060-241FCFC282E1}"/>
              </a:ext>
            </a:extLst>
          </p:cNvPr>
          <p:cNvSpPr txBox="1"/>
          <p:nvPr/>
        </p:nvSpPr>
        <p:spPr>
          <a:xfrm>
            <a:off x="3792609" y="3646148"/>
            <a:ext cx="1555347" cy="1014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What would you do if you find a pot of gold? Write about it, and illustrate.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5C250D-9CD7-4157-850F-E2B5B30A5529}"/>
              </a:ext>
            </a:extLst>
          </p:cNvPr>
          <p:cNvSpPr txBox="1"/>
          <p:nvPr/>
        </p:nvSpPr>
        <p:spPr>
          <a:xfrm>
            <a:off x="5423792" y="3645818"/>
            <a:ext cx="1555347" cy="74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Write about a time you thought you were very lucky. Illustrate.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33B3D3-62BF-483B-AB14-544332795BCA}"/>
              </a:ext>
            </a:extLst>
          </p:cNvPr>
          <p:cNvSpPr txBox="1"/>
          <p:nvPr/>
        </p:nvSpPr>
        <p:spPr>
          <a:xfrm>
            <a:off x="7071459" y="3637369"/>
            <a:ext cx="1555347" cy="58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Write a list of things that shine like gold.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849062-F8EC-4B0C-9A11-216C595F58FF}"/>
              </a:ext>
            </a:extLst>
          </p:cNvPr>
          <p:cNvSpPr txBox="1"/>
          <p:nvPr/>
        </p:nvSpPr>
        <p:spPr>
          <a:xfrm>
            <a:off x="8635407" y="3645818"/>
            <a:ext cx="1593984" cy="1014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Write a list of words you can make with the letters in: “Leprechaun”.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586111-667B-4A0B-8A08-08480AFAA3C6}"/>
              </a:ext>
            </a:extLst>
          </p:cNvPr>
          <p:cNvSpPr txBox="1"/>
          <p:nvPr/>
        </p:nvSpPr>
        <p:spPr>
          <a:xfrm>
            <a:off x="2111325" y="4655245"/>
            <a:ext cx="1555347" cy="58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Write a list of words from the “_old” family.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EEC70B-EE64-43CC-B5EC-88712A200BE8}"/>
              </a:ext>
            </a:extLst>
          </p:cNvPr>
          <p:cNvSpPr txBox="1"/>
          <p:nvPr/>
        </p:nvSpPr>
        <p:spPr>
          <a:xfrm>
            <a:off x="3750587" y="4638392"/>
            <a:ext cx="1555347" cy="418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Draw a kite. Write about it.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5A9F78-0258-4B4B-A9AF-2143D7BE7E3F}"/>
              </a:ext>
            </a:extLst>
          </p:cNvPr>
          <p:cNvSpPr txBox="1"/>
          <p:nvPr/>
        </p:nvSpPr>
        <p:spPr>
          <a:xfrm>
            <a:off x="5506159" y="4669912"/>
            <a:ext cx="1462808" cy="58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Write a list of things you see in the Spring.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A90ED8-AF75-413B-B5B7-B4A8F8BBA3B2}"/>
              </a:ext>
            </a:extLst>
          </p:cNvPr>
          <p:cNvSpPr txBox="1"/>
          <p:nvPr/>
        </p:nvSpPr>
        <p:spPr>
          <a:xfrm>
            <a:off x="7029437" y="4682696"/>
            <a:ext cx="1555347" cy="74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87553">
              <a:defRPr/>
            </a:pPr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 Write about your favorite thing to do in Spring.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4C528B-FEA3-4BED-936D-190AAE6CFA1E}"/>
              </a:ext>
            </a:extLst>
          </p:cNvPr>
          <p:cNvSpPr txBox="1"/>
          <p:nvPr/>
        </p:nvSpPr>
        <p:spPr>
          <a:xfrm>
            <a:off x="8680436" y="4663275"/>
            <a:ext cx="1555347" cy="90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Circle all the sight words you can find in a newspaper or magazine.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55B2CB-AAE4-4010-9EF1-498961182F92}"/>
              </a:ext>
            </a:extLst>
          </p:cNvPr>
          <p:cNvSpPr txBox="1"/>
          <p:nvPr/>
        </p:nvSpPr>
        <p:spPr>
          <a:xfrm>
            <a:off x="3736187" y="2720110"/>
            <a:ext cx="1555347" cy="418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87553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 Write 3 question sentences.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82B6A6-30E6-402C-A20B-A3B3A927AD9D}"/>
              </a:ext>
            </a:extLst>
          </p:cNvPr>
          <p:cNvSpPr txBox="1"/>
          <p:nvPr/>
        </p:nvSpPr>
        <p:spPr>
          <a:xfrm>
            <a:off x="5383854" y="2720065"/>
            <a:ext cx="1555347" cy="744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 Retell as story we read in school.  Write about your favorite part.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0A926D-270E-433F-AC9F-68C33A259B2F}"/>
              </a:ext>
            </a:extLst>
          </p:cNvPr>
          <p:cNvSpPr txBox="1"/>
          <p:nvPr/>
        </p:nvSpPr>
        <p:spPr>
          <a:xfrm>
            <a:off x="7018093" y="2732127"/>
            <a:ext cx="1555347" cy="58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3 sentences using sight words.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9EDA70-D34E-4CB8-A10A-98368CB122A9}"/>
              </a:ext>
            </a:extLst>
          </p:cNvPr>
          <p:cNvSpPr txBox="1"/>
          <p:nvPr/>
        </p:nvSpPr>
        <p:spPr>
          <a:xfrm>
            <a:off x="2153392" y="5626683"/>
            <a:ext cx="1555347" cy="1202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 Write an addition sentence </a:t>
            </a:r>
          </a:p>
          <a:p>
            <a:pPr algn="ctr">
              <a:lnSpc>
                <a:spcPct val="115000"/>
              </a:lnSpc>
            </a:pPr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(i.e.: </a:t>
            </a:r>
            <a:r>
              <a:rPr lang="en-US" sz="1059" dirty="0">
                <a:highlight>
                  <a:srgbClr val="D3D3D3"/>
                </a:highlight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2 + 2 = 4</a:t>
            </a:r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).  Draw objects to represent.</a:t>
            </a:r>
          </a:p>
          <a:p>
            <a:pPr algn="ctr">
              <a:lnSpc>
                <a:spcPct val="115000"/>
              </a:lnSpc>
            </a:pPr>
            <a:endParaRPr lang="en-US" sz="1059" dirty="0">
              <a:latin typeface="KG Miss Kindy Chunky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6CA0722-B2D5-4B08-8436-F729258AC10D}"/>
              </a:ext>
            </a:extLst>
          </p:cNvPr>
          <p:cNvSpPr txBox="1"/>
          <p:nvPr/>
        </p:nvSpPr>
        <p:spPr>
          <a:xfrm>
            <a:off x="2057019" y="2696404"/>
            <a:ext cx="1555347" cy="58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Line up 10 objects. Practice ordinal numbers.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03FC06A-6653-4737-BC80-5A91CC735EEF}"/>
              </a:ext>
            </a:extLst>
          </p:cNvPr>
          <p:cNvSpPr txBox="1"/>
          <p:nvPr/>
        </p:nvSpPr>
        <p:spPr>
          <a:xfrm>
            <a:off x="3736187" y="5681935"/>
            <a:ext cx="1555347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Write the steps to plant a seed.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1D58B69-A99B-4776-B11C-F0122A0FB189}"/>
              </a:ext>
            </a:extLst>
          </p:cNvPr>
          <p:cNvSpPr txBox="1"/>
          <p:nvPr/>
        </p:nvSpPr>
        <p:spPr>
          <a:xfrm>
            <a:off x="8654724" y="2694429"/>
            <a:ext cx="1555347" cy="907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9" dirty="0">
                <a:latin typeface="KG Miss Kindy Chunky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  Circle all the sight words you can find in a newspaper or magazine.</a:t>
            </a:r>
          </a:p>
        </p:txBody>
      </p:sp>
    </p:spTree>
    <p:extLst>
      <p:ext uri="{BB962C8B-B14F-4D97-AF65-F5344CB8AC3E}">
        <p14:creationId xmlns:p14="http://schemas.microsoft.com/office/powerpoint/2010/main" val="308316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304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KG I Need A Font</vt:lpstr>
      <vt:lpstr>KG Miss Kindy Chunky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</dc:creator>
  <cp:lastModifiedBy>Courtney</cp:lastModifiedBy>
  <cp:revision>1</cp:revision>
  <dcterms:created xsi:type="dcterms:W3CDTF">2020-03-18T19:48:18Z</dcterms:created>
  <dcterms:modified xsi:type="dcterms:W3CDTF">2020-03-18T19:49:30Z</dcterms:modified>
</cp:coreProperties>
</file>